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1B0DBD-4213-4E4B-8CC8-12BAB64B16ED}" type="datetimeFigureOut">
              <a:rPr lang="pl-PL" smtClean="0"/>
              <a:pPr/>
              <a:t>2019-04-08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E91EA7-E1CF-4177-A78B-3EF9E584B4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awcio1944/242udz1kka1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bh.wp.mil.pl/pl/pages/kobiety-niepodlegosci-2018-10-08-2/" TargetMode="External"/><Relationship Id="rId2" Type="http://schemas.openxmlformats.org/officeDocument/2006/relationships/hyperlink" Target="https://www.polskieradio.pl/376,Prawa-kobiet-1918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hyperlink" Target="http://sbc.wbp.kielce.pl/dlibra/editions-content?id=4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w.gov.pl/historia/sylwetki-wywiadu/" TargetMode="External"/><Relationship Id="rId2" Type="http://schemas.openxmlformats.org/officeDocument/2006/relationships/hyperlink" Target="https://www.polskieradio.pl/39/156/Artykul/1816291,Bitwa-warszawska-posluchaj-wspomnien-swiadkow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hyperlink" Target="http://www.wysokieobcasy.pl/wysokie-obcasy/7,53662,24204388,mloda-polska-byla-kobieta.html?disableRedirects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Kobieta_Wsp%C3%B3%C5%82czesna" TargetMode="External"/><Relationship Id="rId2" Type="http://schemas.openxmlformats.org/officeDocument/2006/relationships/hyperlink" Target="https://pl.wikipedia.org/wiki/Krzysztof_Pe%C5%82czy%C5%84ski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hyperlink" Target="https://m.interia.pl/nowa-historia/news,nId,1576398" TargetMode="External"/><Relationship Id="rId7" Type="http://schemas.openxmlformats.org/officeDocument/2006/relationships/hyperlink" Target="https://www.kazimierzdolny.pl/news/list_do_miasta_warszawy/1124.html" TargetMode="External"/><Relationship Id="rId2" Type="http://schemas.openxmlformats.org/officeDocument/2006/relationships/hyperlink" Target="https://pl.wikipedia.org/wiki/Federacja_Mi%C4%99dzysojusznicza_By%C5%82ych_Kombatant%C3%B3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lona.pl/item/obywatele-wyborcy-inc-w-okregu-46-kandyduje-dr-wiktor-maleszewski-ktory-czyni,ODMwOTg2MTQ/0/" TargetMode="External"/><Relationship Id="rId5" Type="http://schemas.openxmlformats.org/officeDocument/2006/relationships/hyperlink" Target="https://polona.pl/item/odezwa-komitetu-zblokowanych-organizacyj-kobiecych-w-wilnie-inc-zbliza-sie-chwila,Njk4NzcyOTc/0/" TargetMode="External"/><Relationship Id="rId4" Type="http://schemas.openxmlformats.org/officeDocument/2006/relationships/hyperlink" Target="https://bs.sejm.gov.pl/F?func=find-b&amp;request=000001196&amp;find_code=SYS&amp;local_base=ARS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s://www.1944.pl/powstancze-biogramy/wanda-pelczynska,33947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Rada_Trzech" TargetMode="External"/><Relationship Id="rId2" Type="http://schemas.openxmlformats.org/officeDocument/2006/relationships/hyperlink" Target="http://www.pilsudski.org.uk/pl/archiwum-202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hyperlink" Target="https://www.polskieradio.pl/7/5818/Artykul/2284073,Kurierka-I-Brygady-Legionow-Wanda-Pelczyns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Wanda Pełczyńska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Matka Niepodległości</a:t>
            </a:r>
            <a:endParaRPr lang="pl-PL" dirty="0"/>
          </a:p>
        </p:txBody>
      </p:sp>
      <p:sp>
        <p:nvSpPr>
          <p:cNvPr id="4" name="Prostokąt zaokrąglony 3">
            <a:hlinkClick r:id="rId2" action="ppaction://hlinksldjump"/>
          </p:cNvPr>
          <p:cNvSpPr/>
          <p:nvPr/>
        </p:nvSpPr>
        <p:spPr>
          <a:xfrm>
            <a:off x="7452320" y="5949280"/>
            <a:ext cx="1691680" cy="90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Menu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Menu główne</a:t>
            </a:r>
            <a:endParaRPr lang="pl-PL" dirty="0"/>
          </a:p>
        </p:txBody>
      </p:sp>
      <p:sp>
        <p:nvSpPr>
          <p:cNvPr id="6" name="Prostokąt zaokrąglony 5">
            <a:hlinkClick r:id="rId2" action="ppaction://hlinksldjump"/>
          </p:cNvPr>
          <p:cNvSpPr/>
          <p:nvPr/>
        </p:nvSpPr>
        <p:spPr>
          <a:xfrm>
            <a:off x="467544" y="1412776"/>
            <a:ext cx="82089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Kalendarium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467544" y="2996952"/>
            <a:ext cx="82089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Kahoot</a:t>
            </a:r>
            <a:endParaRPr lang="pl-PL" dirty="0"/>
          </a:p>
        </p:txBody>
      </p:sp>
      <p:sp>
        <p:nvSpPr>
          <p:cNvPr id="9" name="Prostokąt zaokrąglony 8">
            <a:hlinkClick r:id="rId3"/>
          </p:cNvPr>
          <p:cNvSpPr/>
          <p:nvPr/>
        </p:nvSpPr>
        <p:spPr>
          <a:xfrm>
            <a:off x="467544" y="4581128"/>
            <a:ext cx="82089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Źródła (</a:t>
            </a:r>
            <a:r>
              <a:rPr lang="pl-PL" dirty="0" err="1" smtClean="0"/>
              <a:t>Padlet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Kalendarium</a:t>
            </a:r>
            <a:endParaRPr lang="pl-PL" dirty="0"/>
          </a:p>
        </p:txBody>
      </p:sp>
      <p:sp>
        <p:nvSpPr>
          <p:cNvPr id="5" name="Prostokąt zaokrąglony 4">
            <a:hlinkClick r:id="rId2" action="ppaction://hlinksldjump"/>
          </p:cNvPr>
          <p:cNvSpPr/>
          <p:nvPr/>
        </p:nvSpPr>
        <p:spPr>
          <a:xfrm>
            <a:off x="467544" y="13407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1894 - 1918</a:t>
            </a:r>
            <a:endParaRPr lang="pl-PL" dirty="0"/>
          </a:p>
        </p:txBody>
      </p:sp>
      <p:sp>
        <p:nvSpPr>
          <p:cNvPr id="7" name="Prostokąt zaokrąglony 6">
            <a:hlinkClick r:id="rId3" action="ppaction://hlinksldjump"/>
          </p:cNvPr>
          <p:cNvSpPr/>
          <p:nvPr/>
        </p:nvSpPr>
        <p:spPr>
          <a:xfrm>
            <a:off x="467544" y="31409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1919 - 1927</a:t>
            </a:r>
            <a:endParaRPr lang="pl-PL" dirty="0"/>
          </a:p>
        </p:txBody>
      </p:sp>
      <p:sp>
        <p:nvSpPr>
          <p:cNvPr id="10" name="Prostokąt zaokrąglony 9">
            <a:hlinkClick r:id="rId4" action="ppaction://hlinksldjump"/>
          </p:cNvPr>
          <p:cNvSpPr/>
          <p:nvPr/>
        </p:nvSpPr>
        <p:spPr>
          <a:xfrm>
            <a:off x="467544" y="49411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1927 - 1929</a:t>
            </a:r>
            <a:endParaRPr lang="pl-PL" dirty="0"/>
          </a:p>
        </p:txBody>
      </p:sp>
      <p:sp>
        <p:nvSpPr>
          <p:cNvPr id="11" name="Prostokąt zaokrąglony 10">
            <a:hlinkClick r:id="rId5" action="ppaction://hlinksldjump"/>
          </p:cNvPr>
          <p:cNvSpPr/>
          <p:nvPr/>
        </p:nvSpPr>
        <p:spPr>
          <a:xfrm>
            <a:off x="4644008" y="13407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1930 - 1941</a:t>
            </a:r>
            <a:endParaRPr lang="pl-PL" dirty="0"/>
          </a:p>
        </p:txBody>
      </p:sp>
      <p:sp>
        <p:nvSpPr>
          <p:cNvPr id="12" name="Prostokąt zaokrąglony 11">
            <a:hlinkClick r:id="rId6" action="ppaction://hlinksldjump"/>
          </p:cNvPr>
          <p:cNvSpPr/>
          <p:nvPr/>
        </p:nvSpPr>
        <p:spPr>
          <a:xfrm>
            <a:off x="4644008" y="31409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1941 - 1944</a:t>
            </a:r>
            <a:endParaRPr lang="pl-PL" dirty="0"/>
          </a:p>
        </p:txBody>
      </p:sp>
      <p:sp>
        <p:nvSpPr>
          <p:cNvPr id="13" name="Prostokąt zaokrąglony 12">
            <a:hlinkClick r:id="rId7" action="ppaction://hlinksldjump"/>
          </p:cNvPr>
          <p:cNvSpPr/>
          <p:nvPr/>
        </p:nvSpPr>
        <p:spPr>
          <a:xfrm>
            <a:off x="4644008" y="4941168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1945 - 1976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8100392" y="6309320"/>
            <a:ext cx="1043608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8" action="ppaction://hlinksldjump"/>
              </a:rPr>
              <a:t>Menu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6 stycznia 1894 roku - narodziny Wandy Pełczyńskiej z domu Filipowskiej w Portoryko. </a:t>
            </a:r>
          </a:p>
          <a:p>
            <a:r>
              <a:rPr lang="pl-PL" dirty="0"/>
              <a:t>Po ukończeniu prywatnej szkoły średniej </a:t>
            </a:r>
            <a:r>
              <a:rPr lang="pl-PL" dirty="0" err="1"/>
              <a:t>M.Łojki</a:t>
            </a:r>
            <a:r>
              <a:rPr lang="pl-PL" dirty="0"/>
              <a:t> - kursy pedagogiczne w Warszawie.</a:t>
            </a:r>
          </a:p>
          <a:p>
            <a:r>
              <a:rPr lang="pl-PL" dirty="0"/>
              <a:t>1912-1914 - studia polonistyczne na Uniwersytecie Jagiellońskim. Działalność w          ,,Zarzewiu” oraz w Polskich Drużynach Strzeleckich. </a:t>
            </a:r>
            <a:r>
              <a:rPr lang="pl-PL" u="sng" dirty="0">
                <a:hlinkClick r:id="rId2"/>
              </a:rPr>
              <a:t>[Załącznik nr 1]</a:t>
            </a:r>
            <a:endParaRPr lang="pl-PL" dirty="0"/>
          </a:p>
          <a:p>
            <a:r>
              <a:rPr lang="pl-PL" dirty="0"/>
              <a:t>1914 r. - kurierka I Brygady Legionów Polskich. </a:t>
            </a:r>
            <a:r>
              <a:rPr lang="pl-PL" u="sng" dirty="0">
                <a:hlinkClick r:id="rId3"/>
              </a:rPr>
              <a:t>[Załącznik nr 2]</a:t>
            </a:r>
            <a:r>
              <a:rPr lang="pl-PL" dirty="0"/>
              <a:t> </a:t>
            </a:r>
          </a:p>
          <a:p>
            <a:r>
              <a:rPr lang="pl-PL" dirty="0"/>
              <a:t>1915-1918 - członkostwo w komitecie redakcyjnym „Ziemi Kieleckiej”. </a:t>
            </a:r>
            <a:r>
              <a:rPr lang="pl-PL" u="sng" dirty="0">
                <a:hlinkClick r:id="rId4"/>
              </a:rPr>
              <a:t>[Załącznik nr 3]</a:t>
            </a:r>
            <a:r>
              <a:rPr lang="pl-PL" dirty="0"/>
              <a:t> 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1894 - 1918</a:t>
            </a:r>
            <a:endParaRPr lang="pl-PL" dirty="0"/>
          </a:p>
        </p:txBody>
      </p:sp>
      <p:sp>
        <p:nvSpPr>
          <p:cNvPr id="4" name="Prostokąt zaokrąglony 3">
            <a:hlinkClick r:id="rId5" action="ppaction://hlinksldjump"/>
          </p:cNvPr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5" action="ppaction://hlinksldjump"/>
              </a:rPr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1919 r. - komendantka kurierek Frontu Litewsko-Białoruskiego oraz komendantka główna Wydziału Instruktorek Oświatowych przy Naczelnym Dowództwie Armii.</a:t>
            </a:r>
          </a:p>
          <a:p>
            <a:r>
              <a:rPr lang="pl-PL" dirty="0"/>
              <a:t>1920 r. - nauczycielka w Seminarium Nauczycielskim w Warszawie.</a:t>
            </a:r>
          </a:p>
          <a:p>
            <a:r>
              <a:rPr lang="pl-PL" dirty="0"/>
              <a:t>1920 – kierowniczka wydziału instruktorek oświatowych podczas wojny polsko-bolszewickiej </a:t>
            </a:r>
            <a:r>
              <a:rPr lang="pl-PL" u="sng" dirty="0">
                <a:hlinkClick r:id="rId2"/>
              </a:rPr>
              <a:t>[Załącznik nr 4]</a:t>
            </a:r>
            <a:endParaRPr lang="pl-PL" dirty="0"/>
          </a:p>
          <a:p>
            <a:r>
              <a:rPr lang="pl-PL" dirty="0"/>
              <a:t>1923 r. - zawarcie małżeństwa z Tadeuszem Pełczyńskim. </a:t>
            </a:r>
            <a:r>
              <a:rPr lang="pl-PL" u="sng" dirty="0">
                <a:hlinkClick r:id="rId3"/>
              </a:rPr>
              <a:t>[Załącznik nr 5]</a:t>
            </a:r>
            <a:endParaRPr lang="pl-PL" dirty="0"/>
          </a:p>
          <a:p>
            <a:r>
              <a:rPr lang="pl-PL" dirty="0"/>
              <a:t>1923-1927 - redaktorka naczelna „Bluszczu”. </a:t>
            </a:r>
            <a:r>
              <a:rPr lang="pl-PL" u="sng" dirty="0">
                <a:hlinkClick r:id="rId4"/>
              </a:rPr>
              <a:t>[Załącznik nr 6]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1919 - 1927</a:t>
            </a:r>
            <a:endParaRPr lang="pl-PL" dirty="0"/>
          </a:p>
        </p:txBody>
      </p:sp>
      <p:sp>
        <p:nvSpPr>
          <p:cNvPr id="4" name="Prostokąt zaokrąglony 3">
            <a:hlinkClick r:id="rId5" action="ppaction://hlinksldjump"/>
          </p:cNvPr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1924 - narodziny syna-Krzysztofa. </a:t>
            </a:r>
            <a:r>
              <a:rPr lang="pl-PL" u="sng" dirty="0" smtClean="0">
                <a:hlinkClick r:id="rId2"/>
              </a:rPr>
              <a:t>[Załącznik nr </a:t>
            </a:r>
            <a:r>
              <a:rPr lang="pl-PL" u="sng" dirty="0" smtClean="0">
                <a:hlinkClick r:id="rId2"/>
              </a:rPr>
              <a:t>7]</a:t>
            </a:r>
            <a:endParaRPr lang="pl-PL" dirty="0" smtClean="0"/>
          </a:p>
          <a:p>
            <a:r>
              <a:rPr lang="pl-PL" dirty="0" smtClean="0"/>
              <a:t>1927-1931 </a:t>
            </a:r>
            <a:r>
              <a:rPr lang="pl-PL" dirty="0"/>
              <a:t>- redaktorka naczelna „Kobiety Współczesnej”. </a:t>
            </a:r>
            <a:r>
              <a:rPr lang="pl-PL" u="sng" dirty="0">
                <a:hlinkClick r:id="rId3"/>
              </a:rPr>
              <a:t>[Załącznik </a:t>
            </a:r>
            <a:r>
              <a:rPr lang="pl-PL" u="sng">
                <a:hlinkClick r:id="rId3"/>
              </a:rPr>
              <a:t>nr </a:t>
            </a:r>
            <a:r>
              <a:rPr lang="pl-PL" u="sng" smtClean="0">
                <a:hlinkClick r:id="rId3"/>
              </a:rPr>
              <a:t>8]</a:t>
            </a:r>
            <a:endParaRPr lang="pl-PL" dirty="0"/>
          </a:p>
          <a:p>
            <a:r>
              <a:rPr lang="pl-PL" dirty="0"/>
              <a:t>1927 - 1934-współredaktorka „Młodej Matki”.</a:t>
            </a:r>
          </a:p>
          <a:p>
            <a:r>
              <a:rPr lang="pl-PL" dirty="0"/>
              <a:t>1927 – współautorka tomu wspomnień „Wierna służba": wspomnienia uczestniczek walk o niepodległość 1910 – 1915”</a:t>
            </a:r>
          </a:p>
          <a:p>
            <a:r>
              <a:rPr lang="pl-PL" dirty="0"/>
              <a:t>1929 – współautorka tomu wspomnień „Służba ojczyźnie: wspomnienia uczestniczek walk o niepodległość 1915 – 1918”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1924 </a:t>
            </a:r>
            <a:r>
              <a:rPr lang="pl-PL" dirty="0" smtClean="0"/>
              <a:t>- 1929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4" action="ppaction://hlinksldjump"/>
              </a:rPr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1930 r. (około)-członkini FIDAC i </a:t>
            </a:r>
            <a:r>
              <a:rPr lang="pl-PL" dirty="0" err="1"/>
              <a:t>Ferderacji</a:t>
            </a:r>
            <a:r>
              <a:rPr lang="pl-PL" dirty="0"/>
              <a:t> Polskich Związków Obrońców Ojczyzny. </a:t>
            </a:r>
            <a:r>
              <a:rPr lang="pl-PL" u="sng" dirty="0">
                <a:hlinkClick r:id="rId2"/>
              </a:rPr>
              <a:t>[Załącznik nr 9]</a:t>
            </a:r>
            <a:r>
              <a:rPr lang="pl-PL" dirty="0"/>
              <a:t> do </a:t>
            </a:r>
            <a:r>
              <a:rPr lang="pl-PL" dirty="0" err="1"/>
              <a:t>fidac</a:t>
            </a:r>
            <a:r>
              <a:rPr lang="pl-PL" dirty="0"/>
              <a:t>  1932 r.-zamieszkanie w Wilnie wraz z mężem. </a:t>
            </a:r>
          </a:p>
          <a:p>
            <a:r>
              <a:rPr lang="pl-PL" dirty="0"/>
              <a:t>1934 – matka chrzestna polskiego </a:t>
            </a:r>
            <a:r>
              <a:rPr lang="pl-PL" dirty="0" err="1"/>
              <a:t>transatlantyka</a:t>
            </a:r>
            <a:r>
              <a:rPr lang="pl-PL" dirty="0"/>
              <a:t> MS Piłsudski bliźniaczego statku MS Batory. </a:t>
            </a:r>
            <a:r>
              <a:rPr lang="pl-PL" u="sng" dirty="0">
                <a:hlinkClick r:id="rId3"/>
              </a:rPr>
              <a:t>[Załącznik nr 10]</a:t>
            </a:r>
            <a:endParaRPr lang="pl-PL" dirty="0"/>
          </a:p>
          <a:p>
            <a:r>
              <a:rPr lang="pl-PL" dirty="0"/>
              <a:t>1935-1938-posłanka na Sejm IV kadencji. </a:t>
            </a:r>
            <a:r>
              <a:rPr lang="pl-PL" u="sng" dirty="0">
                <a:hlinkClick r:id="rId4"/>
              </a:rPr>
              <a:t>[Załącznik nr 11]</a:t>
            </a:r>
            <a:r>
              <a:rPr lang="pl-PL" dirty="0"/>
              <a:t>,</a:t>
            </a:r>
            <a:r>
              <a:rPr lang="pl-PL" u="sng" dirty="0">
                <a:hlinkClick r:id="rId5"/>
              </a:rPr>
              <a:t>[12]</a:t>
            </a:r>
            <a:r>
              <a:rPr lang="pl-PL" dirty="0"/>
              <a:t>,</a:t>
            </a:r>
            <a:r>
              <a:rPr lang="pl-PL" u="sng" dirty="0">
                <a:hlinkClick r:id="rId6"/>
              </a:rPr>
              <a:t>[13]</a:t>
            </a:r>
            <a:r>
              <a:rPr lang="pl-PL" dirty="0"/>
              <a:t>,</a:t>
            </a:r>
            <a:r>
              <a:rPr lang="pl-PL" u="sng" dirty="0">
                <a:hlinkClick r:id="rId6"/>
              </a:rPr>
              <a:t>[14]</a:t>
            </a:r>
            <a:r>
              <a:rPr lang="pl-PL" dirty="0"/>
              <a:t>,[15]</a:t>
            </a:r>
          </a:p>
          <a:p>
            <a:r>
              <a:rPr lang="pl-PL" dirty="0"/>
              <a:t>1939-1940-działania konspiracyjne w ZWZ w Wilnie</a:t>
            </a:r>
            <a:r>
              <a:rPr lang="pl-PL" u="sng" dirty="0">
                <a:hlinkClick r:id="rId7"/>
              </a:rPr>
              <a:t>.[Załącznik nr 16]</a:t>
            </a:r>
            <a:endParaRPr lang="pl-PL" dirty="0"/>
          </a:p>
          <a:p>
            <a:r>
              <a:rPr lang="pl-PL" dirty="0"/>
              <a:t>1940-1941-aresztowanie przez władze radzieckie oraz więzienie w </a:t>
            </a:r>
            <a:r>
              <a:rPr lang="pl-PL" dirty="0" err="1"/>
              <a:t>Łukiszkach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1930 - 1941</a:t>
            </a:r>
            <a:endParaRPr lang="pl-PL" dirty="0"/>
          </a:p>
        </p:txBody>
      </p:sp>
      <p:sp>
        <p:nvSpPr>
          <p:cNvPr id="4" name="Prostokąt zaokrąglony 3">
            <a:hlinkClick r:id="rId8" action="ppaction://hlinksldjump"/>
          </p:cNvPr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1941 – 1943 – praca w Biurze Informacji i Propagandy.</a:t>
            </a:r>
          </a:p>
          <a:p>
            <a:r>
              <a:rPr lang="pl-PL" dirty="0"/>
              <a:t>1943 – działaczka w VII Oddziale Komendy Głównej AK.</a:t>
            </a:r>
          </a:p>
          <a:p>
            <a:r>
              <a:rPr lang="pl-PL" dirty="0"/>
              <a:t>17 sierpnia 1944 – śmierć syna w powstaniu warszawskim.</a:t>
            </a:r>
          </a:p>
          <a:p>
            <a:r>
              <a:rPr lang="pl-PL" dirty="0"/>
              <a:t>1 sierpnia – 3 października 1944 – sanitariuszka na trasie Warszawa – Milanówek</a:t>
            </a:r>
            <a:r>
              <a:rPr lang="pl-PL" u="sng" dirty="0">
                <a:hlinkClick r:id="rId2"/>
              </a:rPr>
              <a:t>.[Załącznik nr 16]</a:t>
            </a:r>
            <a:endParaRPr lang="pl-PL" dirty="0"/>
          </a:p>
          <a:p>
            <a:r>
              <a:rPr lang="pl-PL" dirty="0"/>
              <a:t>Listopad – grudzień 1944 – praca w V Oddziale KG AK.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1941 - 1944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3" action="ppaction://hlinksldjump"/>
              </a:rPr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1945-zamieszkanie w Londynie.</a:t>
            </a:r>
            <a:r>
              <a:rPr lang="pl-PL" u="sng" dirty="0">
                <a:hlinkClick r:id="rId2"/>
              </a:rPr>
              <a:t>[Załącznik nr 17]</a:t>
            </a:r>
            <a:endParaRPr lang="pl-PL" dirty="0"/>
          </a:p>
          <a:p>
            <a:r>
              <a:rPr lang="pl-PL" dirty="0"/>
              <a:t>1946-pierwsza prezes Zjednoczenia Polek na emigracji.</a:t>
            </a:r>
          </a:p>
          <a:p>
            <a:r>
              <a:rPr lang="pl-PL" dirty="0"/>
              <a:t>1951-1959-prowadzenie domu dla zasłużonych Polaków "</a:t>
            </a:r>
            <a:r>
              <a:rPr lang="pl-PL" dirty="0" err="1"/>
              <a:t>Antokol</a:t>
            </a:r>
            <a:r>
              <a:rPr lang="pl-PL" dirty="0"/>
              <a:t>" koło Londynu.</a:t>
            </a:r>
          </a:p>
          <a:p>
            <a:r>
              <a:rPr lang="pl-PL" dirty="0"/>
              <a:t>1968-kandydatka PPS do rady Trzech.</a:t>
            </a:r>
            <a:r>
              <a:rPr lang="pl-PL" u="sng" dirty="0">
                <a:hlinkClick r:id="rId3"/>
              </a:rPr>
              <a:t>[Załącznik nr 18]</a:t>
            </a:r>
            <a:endParaRPr lang="pl-PL" dirty="0"/>
          </a:p>
          <a:p>
            <a:r>
              <a:rPr lang="pl-PL" dirty="0"/>
              <a:t>5 września 1976 roku-śmierć Wandy Pełczyńskiej w Londynie.</a:t>
            </a:r>
            <a:r>
              <a:rPr lang="pl-PL" u="sng" dirty="0">
                <a:hlinkClick r:id="rId4"/>
              </a:rPr>
              <a:t>[Załącznik nr 19]</a:t>
            </a:r>
            <a:endParaRPr lang="pl-PL" dirty="0"/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1945 - 1976</a:t>
            </a:r>
            <a:endParaRPr lang="pl-PL" dirty="0"/>
          </a:p>
        </p:txBody>
      </p:sp>
      <p:sp>
        <p:nvSpPr>
          <p:cNvPr id="5" name="Prostokąt zaokrąglony 4">
            <a:hlinkClick r:id="rId5" action="ppaction://hlinksldjump"/>
          </p:cNvPr>
          <p:cNvSpPr/>
          <p:nvPr/>
        </p:nvSpPr>
        <p:spPr>
          <a:xfrm>
            <a:off x="7308304" y="6021288"/>
            <a:ext cx="1835696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Kalendarium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473</Words>
  <Application>Microsoft Office PowerPoint</Application>
  <PresentationFormat>Pokaz na ekranie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Papier</vt:lpstr>
      <vt:lpstr>Matka Niepodległości</vt:lpstr>
      <vt:lpstr>Menu główne</vt:lpstr>
      <vt:lpstr>Kalendarium</vt:lpstr>
      <vt:lpstr>1894 - 1918</vt:lpstr>
      <vt:lpstr>1919 - 1927</vt:lpstr>
      <vt:lpstr>1924 - 1929</vt:lpstr>
      <vt:lpstr>1930 - 1941</vt:lpstr>
      <vt:lpstr>1941 - 1944</vt:lpstr>
      <vt:lpstr>1945 - 1976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logopedia</dc:creator>
  <cp:lastModifiedBy>logopedia</cp:lastModifiedBy>
  <cp:revision>11</cp:revision>
  <dcterms:created xsi:type="dcterms:W3CDTF">2019-04-03T09:44:00Z</dcterms:created>
  <dcterms:modified xsi:type="dcterms:W3CDTF">2019-04-08T07:04:50Z</dcterms:modified>
</cp:coreProperties>
</file>